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96FD0-5EF2-D649-BDE9-FC1DC8EB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605044-370C-4A46-8207-229701A15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09A44-390C-6A46-BF32-BAEA77F7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EF648-93C5-CA42-93A5-479D8297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CDB68-BEAB-1E42-981D-BE3D8D97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6ED7E-D2E6-9745-8AC0-1F137405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8BD12A-7442-D34D-A4C0-E773F8F22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48964-5777-B143-B6C8-C8B3ED21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1ECD8-E68B-8446-8A4F-BDBB40B7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CEDAB3-C734-C644-9489-B4757B41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5538A4-909E-514F-BC25-0ADED4866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8826DC-0AFF-6548-B1E8-C15C1578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A27469-7FEE-BF4D-AA96-D06884DF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967F6E-6AC6-0D48-920A-4520DD2D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92B0B1-ABB6-3544-A5CC-093B2FD7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4A6CA-88AD-334F-97F3-3A797516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BE767-4160-C645-9978-B89AC4AC2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CF340F-D5F0-0149-96BC-CE586197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425B06-51D2-7945-A209-47F22047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B2B79-72BA-F241-8149-5109898A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2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03C68-797C-F14B-A19C-107FB3A0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CD1236-F733-5A4B-8BE7-D764545F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D64800-5362-F544-BAE0-43FBD1CD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4FEA92-8A6B-174A-A48C-4BCF81AD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2E76B-7C21-274F-B4E8-137E1819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212A4-FA73-024F-B196-C654BE8B8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E28DE-46BD-204A-B45F-F3C66D2AF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ABE037-3DDE-CA4E-8071-D66524D09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D23F90-C299-9C49-9501-AFBCB09D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9994F3-A4A7-4440-8ABC-1228F24F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C23D93-FF12-7540-B077-A6F4617D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41FAF-C017-3E4D-8203-7CD8D0E2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84384A-4EBF-3F44-9358-E7CCCA91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C2059D-CB8F-0643-B53D-B5FD7BF83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A68F79-6DE1-9541-8142-8ED6EE168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9D521F-4B82-9546-8432-9806F84C3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0435CC-4220-B149-991F-B326CA8C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9BA81E-7AF0-E244-BB82-E2AA0B06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70E617-C909-484C-9FA5-C9586E1E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C82403-2B0C-D841-A0AD-FA616D2F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908D68-10A6-F44C-BCB7-0CFA2B09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05707B-0DB5-D640-8297-394D1FBB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2BA811-3403-3147-8772-A2BA5337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829382-78E6-214B-A89A-87C8B191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AE5B4F-0009-6A4A-8D16-A2589AAB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81150B-7479-9745-98B4-58120448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F91B41-D102-9E4A-A8B4-25A181B6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2CD3D-E502-9047-856E-DF186E83C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0C051F-6868-854C-8755-619F4A950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CAFD0A-C423-544D-9F34-E3512AE2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7830A1-E202-374F-B9C3-A62A879A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B79959-1802-3842-8636-53175444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5B211-71A6-EC43-9251-5B5B035A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5F38DB-348F-9642-B27A-3B6CE55CE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379F10-BFAE-7347-9538-0863FEA6F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986ED0-F0F2-6946-8CE8-BC0D10D5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97EFE2-AEAA-224A-A71E-2FBDC7DC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2FC773-CE1C-CD40-8316-D39EB782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3A4F85-412D-9B4C-BE3C-2CD56C860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D1FCB1-F1D2-C14F-9263-9311ED181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8B9DF8-0FD7-BA4C-B5F0-E48EC8FDF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F436-E39F-C64F-A615-B124C1647905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16DCB4-9703-C641-AEC9-D91D3239E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26E157-BC54-8047-84DF-D90AEADA6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A229-B982-4E4D-8C02-0F002F973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9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room, truck&#10;&#10;Description automatically generated">
            <a:extLst>
              <a:ext uri="{FF2B5EF4-FFF2-40B4-BE49-F238E27FC236}">
                <a16:creationId xmlns:a16="http://schemas.microsoft.com/office/drawing/2014/main" xmlns="" id="{304FCD36-F0A4-E248-8638-83ABCF5F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4A3BC481-3197-F84F-B588-63AD5ACAC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E8D3B8E-CFAD-A542-A392-7356B454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621DDF33-65F4-E643-AE78-F89D12FCC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xmlns="" id="{31636C0B-3A3A-0346-B3D0-BA667455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71F701A-8B10-1643-9476-F4EFF49F7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6B3986B-DB00-C740-AA45-8C06E82F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0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9259E69-E81A-5546-9388-5449B547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sitting, cake&#10;&#10;Description automatically generated">
            <a:extLst>
              <a:ext uri="{FF2B5EF4-FFF2-40B4-BE49-F238E27FC236}">
                <a16:creationId xmlns:a16="http://schemas.microsoft.com/office/drawing/2014/main" xmlns="" id="{DE7C1EBB-6FE7-604A-9441-C7E94AA06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8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A4778DD-5A2E-A847-88D0-47501744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EAAF3A6-AD5F-3C45-84EC-1C778EA5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xmlns="" id="{311D92E7-4B37-DA4D-9B99-000E5C99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7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741F955-D909-DA45-A4DF-47CFB3D0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78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O'Brien</dc:creator>
  <cp:lastModifiedBy>Joanna Johnson</cp:lastModifiedBy>
  <cp:revision>2</cp:revision>
  <dcterms:created xsi:type="dcterms:W3CDTF">2019-11-15T04:39:10Z</dcterms:created>
  <dcterms:modified xsi:type="dcterms:W3CDTF">2019-11-21T22:29:07Z</dcterms:modified>
</cp:coreProperties>
</file>